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3F78E-5795-4485-A908-02C9B2CFD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96901-F949-4F62-BB26-5FC371A51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813EA-CD29-44B8-B840-076666B57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7583-202F-45F1-9B58-33A1B5DF6936}" type="datetimeFigureOut">
              <a:rPr lang="en-AU" smtClean="0"/>
              <a:t>9/07/2018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E35A5-CAD6-400F-8BE1-44CF659C2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D325C-F027-40C6-BEC1-517236ED8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401A-452F-462F-8C3A-639BB4D8B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4751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677FF-47EF-4BFB-98F7-AECF47E31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2BDA7F-150F-4E86-8BE8-91E437908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2F583-A73A-447D-97CE-A46CC49A6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7583-202F-45F1-9B58-33A1B5DF6936}" type="datetimeFigureOut">
              <a:rPr lang="en-AU" smtClean="0"/>
              <a:t>9/07/2018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1166-E441-4619-A204-68D024CE8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B1917-C1DF-4794-AA1E-F1F52E100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401A-452F-462F-8C3A-639BB4D8B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7383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4B3372-5F0B-4B60-A47C-7E4CFB8D0C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9B1DCA-1022-4A83-BD78-49B36F953A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58BC6-4AD1-4163-AE7A-9A9616835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7583-202F-45F1-9B58-33A1B5DF6936}" type="datetimeFigureOut">
              <a:rPr lang="en-AU" smtClean="0"/>
              <a:t>9/07/2018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1A2EE-76F3-4377-B59F-50B96FFE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8EE49-0A3E-4D68-A4FC-DD9BF7D38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401A-452F-462F-8C3A-639BB4D8B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073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EEC1-CA45-49FE-A18E-0809DF748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860E9-2E0A-4BE4-B49A-9F9CEB1D8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54540-D52E-48CC-9228-16A748E62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7583-202F-45F1-9B58-33A1B5DF6936}" type="datetimeFigureOut">
              <a:rPr lang="en-AU" smtClean="0"/>
              <a:t>9/07/2018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1B769-38D0-4A14-95D4-B4921C6A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41552-CD74-4E2B-A1AF-9BEAD779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401A-452F-462F-8C3A-639BB4D8B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913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783FE-2998-4241-93F3-0E8C62B64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42684-0904-47CE-9F17-572420821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4D0E8-DA14-4599-A0E8-BBC5190E3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7583-202F-45F1-9B58-33A1B5DF6936}" type="datetimeFigureOut">
              <a:rPr lang="en-AU" smtClean="0"/>
              <a:t>9/07/2018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DAB23-6A9E-4967-83CA-3ABCEAA67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AD612-76C5-49D6-A22F-3EAE98A74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401A-452F-462F-8C3A-639BB4D8B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435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53223-4F4A-4296-91FA-49EE6BB8C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DAB1A-E36D-4265-BF4F-52CAB96755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2CA112-90E0-4D12-8FA4-782E976BB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77AF20-43D5-4834-9871-CFB321C8B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7583-202F-45F1-9B58-33A1B5DF6936}" type="datetimeFigureOut">
              <a:rPr lang="en-AU" smtClean="0"/>
              <a:t>9/07/2018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BB9B5-094F-43A9-AD8D-E717583A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FCF4A-C3E8-4C3A-AF31-1EA78CFC9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401A-452F-462F-8C3A-639BB4D8B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5953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4AF55-183A-4EB6-BD2A-7C039F42B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2B5ED2-50C2-414B-B9F3-04B1DFF58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81476-586A-4845-A0CF-C4C5DD662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312E4A-DF66-4616-8BD9-43AA39E5C9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AB7720-BCEE-4196-8354-28B4F54BE8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5FED97-8142-4A03-B9C5-000F826A4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7583-202F-45F1-9B58-33A1B5DF6936}" type="datetimeFigureOut">
              <a:rPr lang="en-AU" smtClean="0"/>
              <a:t>9/07/2018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BFF9C7-2F4E-4A8C-8CD8-DF3570E9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938BB2-71EA-4DE5-BCA8-4ABD5509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401A-452F-462F-8C3A-639BB4D8B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256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58777-566F-45C2-A31C-DAC575E73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48F4FE-E7D1-4AFB-BF83-F17A17AB1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7583-202F-45F1-9B58-33A1B5DF6936}" type="datetimeFigureOut">
              <a:rPr lang="en-AU" smtClean="0"/>
              <a:t>9/07/2018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48B186-AE80-46ED-AF66-9CF643296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32569C-1E00-417C-B880-02909DAE9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401A-452F-462F-8C3A-639BB4D8B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012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162A31-A6C6-4466-9841-3AC84B30A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7583-202F-45F1-9B58-33A1B5DF6936}" type="datetimeFigureOut">
              <a:rPr lang="en-AU" smtClean="0"/>
              <a:t>9/07/2018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EC51A5-F454-4A40-8C28-CD752F8BD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83696-2762-43FD-BB63-536037E18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401A-452F-462F-8C3A-639BB4D8B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392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20732-DD82-49A1-AEFC-DDBE3E221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04B77-BFC9-4DA7-8C1B-FC42283FB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48C2FE-B214-4949-9DF0-4D5F93357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4EC0FD-4A0D-44FF-A4DA-CCBC68D3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7583-202F-45F1-9B58-33A1B5DF6936}" type="datetimeFigureOut">
              <a:rPr lang="en-AU" smtClean="0"/>
              <a:t>9/07/2018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1132B-48FD-45E3-8D7A-4EEA00E88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9B839F-79E1-41B4-8E33-C7E8CDC8F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401A-452F-462F-8C3A-639BB4D8B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964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7E1D8-7454-4AF4-9D38-1456CD36E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201714-F6BC-4800-9AF4-40E1D577D9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23E13A-F777-4C41-8733-A27777FBE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AB380-44DD-4A83-9D1B-35EA274E3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7583-202F-45F1-9B58-33A1B5DF6936}" type="datetimeFigureOut">
              <a:rPr lang="en-AU" smtClean="0"/>
              <a:t>9/07/2018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5DDA3-8176-4C53-A5CC-1E86C5ACD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72790E-7266-4A20-B1DA-4D2851C2C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401A-452F-462F-8C3A-639BB4D8B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302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543FE0-4839-478D-BD05-5C8C33777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7F802-7EB1-46CD-A608-D8FE51A3A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980B2-789B-46F3-8032-0C68F8DF38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17583-202F-45F1-9B58-33A1B5DF6936}" type="datetimeFigureOut">
              <a:rPr lang="en-AU" smtClean="0"/>
              <a:t>9/07/2018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3CA58-F07F-4874-9605-0B91F86C8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AADBA-425E-492F-A4D5-21BEE3727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3401A-452F-462F-8C3A-639BB4D8B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898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34D75-E436-41C0-B4CA-F88C2D076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763" y="398621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/>
              <a:t>MENTORSHIP PROGRAM</a:t>
            </a:r>
            <a:br>
              <a:rPr lang="en-AU" dirty="0"/>
            </a:br>
            <a:r>
              <a:rPr lang="en-AU" sz="3200" dirty="0"/>
              <a:t>Katherine Cherry</a:t>
            </a:r>
            <a:br>
              <a:rPr lang="en-AU" sz="3200" dirty="0"/>
            </a:br>
            <a:r>
              <a:rPr lang="en-AU" sz="3200" dirty="0"/>
              <a:t> July 2018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BF86839-5BE5-43B2-9B95-4BBCCD2D77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537" y="509588"/>
            <a:ext cx="5600700" cy="2362200"/>
          </a:xfrm>
        </p:spPr>
      </p:pic>
    </p:spTree>
    <p:extLst>
      <p:ext uri="{BB962C8B-B14F-4D97-AF65-F5344CB8AC3E}">
        <p14:creationId xmlns:p14="http://schemas.microsoft.com/office/powerpoint/2010/main" val="290689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B7364-4B64-4B53-B354-185E1730E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u="sng" dirty="0"/>
              <a:t>Why have a structured mentorship program?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E3008-859C-4479-B245-40019E7A9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Engages members with the association</a:t>
            </a:r>
          </a:p>
          <a:p>
            <a:r>
              <a:rPr lang="en-AU" dirty="0"/>
              <a:t>Retain members</a:t>
            </a:r>
          </a:p>
          <a:p>
            <a:r>
              <a:rPr lang="en-AU" dirty="0"/>
              <a:t>Sense of belonging</a:t>
            </a:r>
          </a:p>
          <a:p>
            <a:r>
              <a:rPr lang="en-AU" dirty="0"/>
              <a:t>Attract new members</a:t>
            </a:r>
          </a:p>
          <a:p>
            <a:r>
              <a:rPr lang="en-AU" dirty="0"/>
              <a:t>Benefits for both the mentee and  the mentor</a:t>
            </a:r>
          </a:p>
          <a:p>
            <a:r>
              <a:rPr lang="en-AU" dirty="0"/>
              <a:t>Confidence</a:t>
            </a:r>
          </a:p>
          <a:p>
            <a:r>
              <a:rPr lang="en-AU" dirty="0"/>
              <a:t>New perspective</a:t>
            </a:r>
          </a:p>
          <a:p>
            <a:r>
              <a:rPr lang="en-AU" dirty="0"/>
              <a:t>Increased networking amongst association for new members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5728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63789-4925-4CC5-A314-8C702FF9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u="sng" dirty="0"/>
              <a:t>What is a structured mentorship program?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B8A99-C8BC-494E-8E9C-D0A415D27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Initially for new student members</a:t>
            </a:r>
          </a:p>
          <a:p>
            <a:r>
              <a:rPr lang="en-AU" dirty="0"/>
              <a:t>Pre program survey</a:t>
            </a:r>
          </a:p>
          <a:p>
            <a:r>
              <a:rPr lang="en-AU" dirty="0"/>
              <a:t>Monthly meeting between mentor / mentee</a:t>
            </a:r>
          </a:p>
          <a:p>
            <a:r>
              <a:rPr lang="en-AU" dirty="0"/>
              <a:t>Contact with program co-ordinator</a:t>
            </a:r>
          </a:p>
          <a:p>
            <a:r>
              <a:rPr lang="en-AU" dirty="0"/>
              <a:t>Can be virtual meeting / face to face / telephone</a:t>
            </a:r>
          </a:p>
          <a:p>
            <a:r>
              <a:rPr lang="en-AU" dirty="0"/>
              <a:t>Post program survey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518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3977A-AC5B-41EE-881C-028A4942E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D2CCB-A472-4E5C-B701-664A447C2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Pilot program initially July – Dec 2018</a:t>
            </a:r>
          </a:p>
          <a:p>
            <a:r>
              <a:rPr lang="en-AU" dirty="0"/>
              <a:t>Co-Ordinator </a:t>
            </a:r>
          </a:p>
          <a:p>
            <a:r>
              <a:rPr lang="en-AU" dirty="0"/>
              <a:t>Recruitment of mentors and mentees</a:t>
            </a:r>
          </a:p>
          <a:p>
            <a:r>
              <a:rPr lang="en-AU" dirty="0"/>
              <a:t>Matching</a:t>
            </a:r>
          </a:p>
          <a:p>
            <a:r>
              <a:rPr lang="en-AU" dirty="0"/>
              <a:t>Terms and conditions 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2576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97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MENTORSHIP PROGRAM Katherine Cherry  July 2018</vt:lpstr>
      <vt:lpstr>Why have a structured mentorship program?</vt:lpstr>
      <vt:lpstr>What is a structured mentorship program?</vt:lpstr>
      <vt:lpstr>How?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MENTORSHIP PROGRAM Katherine Cherry  July 2018</dc:title>
  <dc:creator>katherine cherry</dc:creator>
  <cp:lastModifiedBy>katherine cherry</cp:lastModifiedBy>
  <cp:revision>6</cp:revision>
  <dcterms:created xsi:type="dcterms:W3CDTF">2018-06-26T08:18:51Z</dcterms:created>
  <dcterms:modified xsi:type="dcterms:W3CDTF">2018-07-09T09:14:11Z</dcterms:modified>
</cp:coreProperties>
</file>